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58" r:id="rId6"/>
    <p:sldId id="264" r:id="rId7"/>
    <p:sldId id="263" r:id="rId8"/>
    <p:sldId id="262" r:id="rId9"/>
  </p:sldIdLst>
  <p:sldSz cx="6858000" cy="9144000" type="letter"/>
  <p:notesSz cx="6858000" cy="9144000"/>
  <p:defaultTextStyle>
    <a:defPPr>
      <a:defRPr lang="en-US"/>
    </a:defPPr>
    <a:lvl1pPr marL="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E235B-E9EF-495A-BF73-AA08973C173A}" v="57" dt="2023-03-29T17:59:14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11" autoAdjust="0"/>
  </p:normalViewPr>
  <p:slideViewPr>
    <p:cSldViewPr snapToGrid="0" snapToObjects="1">
      <p:cViewPr varScale="1">
        <p:scale>
          <a:sx n="45" d="100"/>
          <a:sy n="45" d="100"/>
        </p:scale>
        <p:origin x="2424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63CCF-8E5A-754B-A1DA-ECEDBF920C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141A8-AA75-5F46-81C4-B5A793C3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0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8568E-58EB-434F-889C-0DD4A4C4531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D79E-57B5-EE42-A727-B4B264B25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9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FD79E-57B5-EE42-A727-B4B264B252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7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7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2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5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4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7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5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4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E4B7-9BA7-B54E-AB21-44841B8B68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45720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45720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45720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45720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45720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4" y="189959"/>
            <a:ext cx="6856441" cy="914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50EE28B-71A8-0B15-2F92-749AC799400E}"/>
              </a:ext>
            </a:extLst>
          </p:cNvPr>
          <p:cNvSpPr txBox="1"/>
          <p:nvPr/>
        </p:nvSpPr>
        <p:spPr>
          <a:xfrm>
            <a:off x="332508" y="1724891"/>
            <a:ext cx="3096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1602EA-97C7-3132-451A-2E8758FCA406}"/>
              </a:ext>
            </a:extLst>
          </p:cNvPr>
          <p:cNvSpPr txBox="1"/>
          <p:nvPr/>
        </p:nvSpPr>
        <p:spPr>
          <a:xfrm>
            <a:off x="498761" y="6130361"/>
            <a:ext cx="309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AF83F9-61C0-4433-3D8E-8101A5FD16C2}"/>
              </a:ext>
            </a:extLst>
          </p:cNvPr>
          <p:cNvSpPr txBox="1"/>
          <p:nvPr/>
        </p:nvSpPr>
        <p:spPr>
          <a:xfrm>
            <a:off x="228603" y="8104909"/>
            <a:ext cx="3512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any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A5D752-489E-C915-3BF3-D84BE3781BED}"/>
              </a:ext>
            </a:extLst>
          </p:cNvPr>
          <p:cNvSpPr txBox="1"/>
          <p:nvPr/>
        </p:nvSpPr>
        <p:spPr>
          <a:xfrm>
            <a:off x="3450551" y="1786446"/>
            <a:ext cx="2930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any</a:t>
            </a: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2CD66D-50DB-153D-A158-48D3848D6AC3}"/>
              </a:ext>
            </a:extLst>
          </p:cNvPr>
          <p:cNvSpPr txBox="1"/>
          <p:nvPr/>
        </p:nvSpPr>
        <p:spPr>
          <a:xfrm>
            <a:off x="3616806" y="3782291"/>
            <a:ext cx="2930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25FDA-CA38-FD80-710A-2BCAAA6C2E55}"/>
              </a:ext>
            </a:extLst>
          </p:cNvPr>
          <p:cNvSpPr txBox="1"/>
          <p:nvPr/>
        </p:nvSpPr>
        <p:spPr>
          <a:xfrm flipH="1">
            <a:off x="498761" y="1724891"/>
            <a:ext cx="2930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Grade 1 units 9-12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2C103-7922-4C8E-79FF-5D218961DB16}"/>
              </a:ext>
            </a:extLst>
          </p:cNvPr>
          <p:cNvSpPr txBox="1"/>
          <p:nvPr/>
        </p:nvSpPr>
        <p:spPr>
          <a:xfrm>
            <a:off x="228603" y="6130361"/>
            <a:ext cx="336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out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1986B9-C8E4-CD0B-77E8-D4DD8156A5D7}"/>
              </a:ext>
            </a:extLst>
          </p:cNvPr>
          <p:cNvSpPr txBox="1"/>
          <p:nvPr/>
        </p:nvSpPr>
        <p:spPr>
          <a:xfrm>
            <a:off x="3925445" y="6391971"/>
            <a:ext cx="2827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42CD8-BB27-B4C1-AE42-BB544BBEDFA3}"/>
              </a:ext>
            </a:extLst>
          </p:cNvPr>
          <p:cNvSpPr txBox="1"/>
          <p:nvPr/>
        </p:nvSpPr>
        <p:spPr>
          <a:xfrm>
            <a:off x="3616806" y="8205620"/>
            <a:ext cx="324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1760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" y="239347"/>
            <a:ext cx="6856441" cy="914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1" y="1205345"/>
            <a:ext cx="3428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people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5ABCF7-BD03-4135-281A-E6F3899BF325}"/>
              </a:ext>
            </a:extLst>
          </p:cNvPr>
          <p:cNvSpPr txBox="1"/>
          <p:nvPr/>
        </p:nvSpPr>
        <p:spPr>
          <a:xfrm>
            <a:off x="602673" y="3611018"/>
            <a:ext cx="2389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want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F35AC-39A2-BA99-95D1-01191400252E}"/>
              </a:ext>
            </a:extLst>
          </p:cNvPr>
          <p:cNvSpPr txBox="1"/>
          <p:nvPr/>
        </p:nvSpPr>
        <p:spPr>
          <a:xfrm>
            <a:off x="0" y="5922818"/>
            <a:ext cx="3428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want</a:t>
            </a:r>
          </a:p>
          <a:p>
            <a:pPr algn="ctr"/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A488C8-2E88-80CE-08BB-70B3E9F77C1E}"/>
              </a:ext>
            </a:extLst>
          </p:cNvPr>
          <p:cNvSpPr txBox="1"/>
          <p:nvPr/>
        </p:nvSpPr>
        <p:spPr>
          <a:xfrm>
            <a:off x="436418" y="8234618"/>
            <a:ext cx="299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             </a:t>
            </a:r>
            <a:r>
              <a:rPr lang="en-US" sz="3200" dirty="0">
                <a:latin typeface="Comic Sans MS" panose="030F0702030302020204" pitchFamily="66" charset="0"/>
              </a:rPr>
              <a:t>Mr.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05106F-E4E5-5E68-81B5-49975FA9B13E}"/>
              </a:ext>
            </a:extLst>
          </p:cNvPr>
          <p:cNvSpPr txBox="1"/>
          <p:nvPr/>
        </p:nvSpPr>
        <p:spPr>
          <a:xfrm>
            <a:off x="3667989" y="1944008"/>
            <a:ext cx="2951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Mr.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0BF312-50EB-8FEA-112E-B7D9A62788E1}"/>
              </a:ext>
            </a:extLst>
          </p:cNvPr>
          <p:cNvSpPr txBox="1"/>
          <p:nvPr/>
        </p:nvSpPr>
        <p:spPr>
          <a:xfrm>
            <a:off x="3428999" y="4066252"/>
            <a:ext cx="3427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own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B8B3B3-2BD7-E4FD-9E07-5ECF942D0C0B}"/>
              </a:ext>
            </a:extLst>
          </p:cNvPr>
          <p:cNvSpPr txBox="1"/>
          <p:nvPr/>
        </p:nvSpPr>
        <p:spPr>
          <a:xfrm>
            <a:off x="3428998" y="6368995"/>
            <a:ext cx="317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own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53571-C43F-50E5-8F5A-871B622B4F2B}"/>
              </a:ext>
            </a:extLst>
          </p:cNvPr>
          <p:cNvSpPr txBox="1"/>
          <p:nvPr/>
        </p:nvSpPr>
        <p:spPr>
          <a:xfrm>
            <a:off x="2992583" y="8140657"/>
            <a:ext cx="4045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month</a:t>
            </a:r>
          </a:p>
        </p:txBody>
      </p:sp>
    </p:spTree>
    <p:extLst>
      <p:ext uri="{BB962C8B-B14F-4D97-AF65-F5344CB8AC3E}">
        <p14:creationId xmlns:p14="http://schemas.microsoft.com/office/powerpoint/2010/main" val="34475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714" y="0"/>
            <a:ext cx="6856441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A3EFA4-25A3-23C7-0856-805F9B2779C5}"/>
              </a:ext>
            </a:extLst>
          </p:cNvPr>
          <p:cNvSpPr txBox="1"/>
          <p:nvPr/>
        </p:nvSpPr>
        <p:spPr>
          <a:xfrm>
            <a:off x="-170121" y="1424763"/>
            <a:ext cx="3912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AC8B8B-2900-00EE-142F-361EA70CDFC9}"/>
              </a:ext>
            </a:extLst>
          </p:cNvPr>
          <p:cNvSpPr txBox="1"/>
          <p:nvPr/>
        </p:nvSpPr>
        <p:spPr>
          <a:xfrm>
            <a:off x="255181" y="3359888"/>
            <a:ext cx="348747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say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415FFF-97C2-5C7B-A33A-81EB547B28CB}"/>
              </a:ext>
            </a:extLst>
          </p:cNvPr>
          <p:cNvSpPr txBox="1"/>
          <p:nvPr/>
        </p:nvSpPr>
        <p:spPr>
          <a:xfrm>
            <a:off x="3429001" y="1573619"/>
            <a:ext cx="3035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none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FFF035-C631-975C-FC68-BB696EC2E351}"/>
              </a:ext>
            </a:extLst>
          </p:cNvPr>
          <p:cNvSpPr txBox="1"/>
          <p:nvPr/>
        </p:nvSpPr>
        <p:spPr>
          <a:xfrm>
            <a:off x="255181" y="5996763"/>
            <a:ext cx="317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67AC40-5DA9-CF6B-41E8-EA68E5F54257}"/>
              </a:ext>
            </a:extLst>
          </p:cNvPr>
          <p:cNvSpPr txBox="1"/>
          <p:nvPr/>
        </p:nvSpPr>
        <p:spPr>
          <a:xfrm>
            <a:off x="93272" y="7719237"/>
            <a:ext cx="36493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none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469134-7D4D-2DAC-2B6F-34808774C3FC}"/>
              </a:ext>
            </a:extLst>
          </p:cNvPr>
          <p:cNvSpPr txBox="1"/>
          <p:nvPr/>
        </p:nvSpPr>
        <p:spPr>
          <a:xfrm>
            <a:off x="3417031" y="3072825"/>
            <a:ext cx="342610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                            </a:t>
            </a: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see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2B81A-BA80-C746-E06D-52F2D189B254}"/>
              </a:ext>
            </a:extLst>
          </p:cNvPr>
          <p:cNvSpPr txBox="1"/>
          <p:nvPr/>
        </p:nvSpPr>
        <p:spPr>
          <a:xfrm>
            <a:off x="3507407" y="5996763"/>
            <a:ext cx="2957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6F296A-FB4E-9EA1-4674-1DE7A6FE5083}"/>
              </a:ext>
            </a:extLst>
          </p:cNvPr>
          <p:cNvSpPr txBox="1"/>
          <p:nvPr/>
        </p:nvSpPr>
        <p:spPr>
          <a:xfrm>
            <a:off x="3338623" y="7854653"/>
            <a:ext cx="2957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                </a:t>
            </a:r>
            <a:r>
              <a:rPr lang="en-US" sz="3200" dirty="0">
                <a:latin typeface="Comic Sans MS" panose="030F0702030302020204" pitchFamily="66" charset="0"/>
              </a:rPr>
              <a:t>each</a:t>
            </a:r>
          </a:p>
        </p:txBody>
      </p:sp>
    </p:spTree>
    <p:extLst>
      <p:ext uri="{BB962C8B-B14F-4D97-AF65-F5344CB8AC3E}">
        <p14:creationId xmlns:p14="http://schemas.microsoft.com/office/powerpoint/2010/main" val="156300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4090"/>
            <a:ext cx="6856441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9466AA-AAEF-47B8-76FA-C816F30943F0}"/>
              </a:ext>
            </a:extLst>
          </p:cNvPr>
          <p:cNvSpPr txBox="1"/>
          <p:nvPr/>
        </p:nvSpPr>
        <p:spPr>
          <a:xfrm>
            <a:off x="255181" y="1414115"/>
            <a:ext cx="317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each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C8566-5716-0095-E72D-EFCF248F677A}"/>
              </a:ext>
            </a:extLst>
          </p:cNvPr>
          <p:cNvSpPr txBox="1"/>
          <p:nvPr/>
        </p:nvSpPr>
        <p:spPr>
          <a:xfrm>
            <a:off x="255181" y="3595463"/>
            <a:ext cx="317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between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953295-A028-2C6C-4D97-1FAC4C296568}"/>
              </a:ext>
            </a:extLst>
          </p:cNvPr>
          <p:cNvSpPr txBox="1"/>
          <p:nvPr/>
        </p:nvSpPr>
        <p:spPr>
          <a:xfrm>
            <a:off x="255181" y="5932967"/>
            <a:ext cx="317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between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609DE-FF6A-42D6-DB82-0792F2A5C8B9}"/>
              </a:ext>
            </a:extLst>
          </p:cNvPr>
          <p:cNvSpPr txBox="1"/>
          <p:nvPr/>
        </p:nvSpPr>
        <p:spPr>
          <a:xfrm>
            <a:off x="255181" y="8134475"/>
            <a:ext cx="3359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little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374EF9-0029-F030-F710-B9BF95629939}"/>
              </a:ext>
            </a:extLst>
          </p:cNvPr>
          <p:cNvSpPr txBox="1"/>
          <p:nvPr/>
        </p:nvSpPr>
        <p:spPr>
          <a:xfrm>
            <a:off x="3429000" y="1644134"/>
            <a:ext cx="31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little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5D2FC8-116D-FB6E-947D-CE6AC491FDA1}"/>
              </a:ext>
            </a:extLst>
          </p:cNvPr>
          <p:cNvSpPr txBox="1"/>
          <p:nvPr/>
        </p:nvSpPr>
        <p:spPr>
          <a:xfrm>
            <a:off x="3429000" y="3409694"/>
            <a:ext cx="317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now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44A383-AAA6-F8F9-FB2F-F262430CE3C4}"/>
              </a:ext>
            </a:extLst>
          </p:cNvPr>
          <p:cNvSpPr txBox="1"/>
          <p:nvPr/>
        </p:nvSpPr>
        <p:spPr>
          <a:xfrm>
            <a:off x="3429000" y="5716255"/>
            <a:ext cx="286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now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B21BF-CE60-C4D7-0444-5C13B8DFD88C}"/>
              </a:ext>
            </a:extLst>
          </p:cNvPr>
          <p:cNvSpPr txBox="1"/>
          <p:nvPr/>
        </p:nvSpPr>
        <p:spPr>
          <a:xfrm>
            <a:off x="3428999" y="7499866"/>
            <a:ext cx="3173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142758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560" y="108041"/>
            <a:ext cx="6856441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AED1EC-14E2-243D-6B40-8DA1AA492A90}"/>
              </a:ext>
            </a:extLst>
          </p:cNvPr>
          <p:cNvSpPr txBox="1"/>
          <p:nvPr/>
        </p:nvSpPr>
        <p:spPr>
          <a:xfrm>
            <a:off x="212650" y="1488558"/>
            <a:ext cx="321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about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A5B70E-BC48-58E7-F3AD-566CB39E85B3}"/>
              </a:ext>
            </a:extLst>
          </p:cNvPr>
          <p:cNvSpPr txBox="1"/>
          <p:nvPr/>
        </p:nvSpPr>
        <p:spPr>
          <a:xfrm>
            <a:off x="212650" y="3508745"/>
            <a:ext cx="4210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           our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E1DECB-F68E-0706-1FDB-94156FB45B1A}"/>
              </a:ext>
            </a:extLst>
          </p:cNvPr>
          <p:cNvSpPr txBox="1"/>
          <p:nvPr/>
        </p:nvSpPr>
        <p:spPr>
          <a:xfrm>
            <a:off x="212650" y="6021375"/>
            <a:ext cx="2955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our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978D0-240D-784C-167F-4EC48955C1CA}"/>
              </a:ext>
            </a:extLst>
          </p:cNvPr>
          <p:cNvSpPr txBox="1"/>
          <p:nvPr/>
        </p:nvSpPr>
        <p:spPr>
          <a:xfrm>
            <a:off x="382771" y="8026173"/>
            <a:ext cx="2615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 Mrs.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9703D2-08D5-54BE-E795-9E98BE2C9AE4}"/>
              </a:ext>
            </a:extLst>
          </p:cNvPr>
          <p:cNvSpPr txBox="1"/>
          <p:nvPr/>
        </p:nvSpPr>
        <p:spPr>
          <a:xfrm>
            <a:off x="3428999" y="1701209"/>
            <a:ext cx="271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Mrs.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F2C049-D11C-A294-6F59-687A568F40D6}"/>
              </a:ext>
            </a:extLst>
          </p:cNvPr>
          <p:cNvSpPr txBox="1"/>
          <p:nvPr/>
        </p:nvSpPr>
        <p:spPr>
          <a:xfrm>
            <a:off x="3428999" y="3789612"/>
            <a:ext cx="271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many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11AC9-202C-3F1B-25DA-AE9ED4C8267E}"/>
              </a:ext>
            </a:extLst>
          </p:cNvPr>
          <p:cNvSpPr txBox="1"/>
          <p:nvPr/>
        </p:nvSpPr>
        <p:spPr>
          <a:xfrm>
            <a:off x="3189767" y="6021375"/>
            <a:ext cx="2955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                </a:t>
            </a:r>
            <a:r>
              <a:rPr lang="en-US" sz="3200" dirty="0">
                <a:latin typeface="Comic Sans MS" panose="030F0702030302020204" pitchFamily="66" charset="0"/>
              </a:rPr>
              <a:t>many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37649F-95ED-36D6-3669-EE1ADDBA782B}"/>
              </a:ext>
            </a:extLst>
          </p:cNvPr>
          <p:cNvSpPr txBox="1"/>
          <p:nvPr/>
        </p:nvSpPr>
        <p:spPr>
          <a:xfrm>
            <a:off x="3189767" y="8068472"/>
            <a:ext cx="349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  how</a:t>
            </a:r>
          </a:p>
        </p:txBody>
      </p:sp>
    </p:spTree>
    <p:extLst>
      <p:ext uri="{BB962C8B-B14F-4D97-AF65-F5344CB8AC3E}">
        <p14:creationId xmlns:p14="http://schemas.microsoft.com/office/powerpoint/2010/main" val="37403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560" y="108041"/>
            <a:ext cx="6856441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AED1EC-14E2-243D-6B40-8DA1AA492A90}"/>
              </a:ext>
            </a:extLst>
          </p:cNvPr>
          <p:cNvSpPr txBox="1"/>
          <p:nvPr/>
        </p:nvSpPr>
        <p:spPr>
          <a:xfrm>
            <a:off x="212650" y="1488558"/>
            <a:ext cx="321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how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A5B70E-BC48-58E7-F3AD-566CB39E85B3}"/>
              </a:ext>
            </a:extLst>
          </p:cNvPr>
          <p:cNvSpPr txBox="1"/>
          <p:nvPr/>
        </p:nvSpPr>
        <p:spPr>
          <a:xfrm>
            <a:off x="-168560" y="3617893"/>
            <a:ext cx="4591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           down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E1DECB-F68E-0706-1FDB-94156FB45B1A}"/>
              </a:ext>
            </a:extLst>
          </p:cNvPr>
          <p:cNvSpPr txBox="1"/>
          <p:nvPr/>
        </p:nvSpPr>
        <p:spPr>
          <a:xfrm>
            <a:off x="212650" y="6021375"/>
            <a:ext cx="2955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down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978D0-240D-784C-167F-4EC48955C1CA}"/>
              </a:ext>
            </a:extLst>
          </p:cNvPr>
          <p:cNvSpPr txBox="1"/>
          <p:nvPr/>
        </p:nvSpPr>
        <p:spPr>
          <a:xfrm>
            <a:off x="382771" y="8026173"/>
            <a:ext cx="2615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 other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9703D2-08D5-54BE-E795-9E98BE2C9AE4}"/>
              </a:ext>
            </a:extLst>
          </p:cNvPr>
          <p:cNvSpPr txBox="1"/>
          <p:nvPr/>
        </p:nvSpPr>
        <p:spPr>
          <a:xfrm>
            <a:off x="3428998" y="1701209"/>
            <a:ext cx="271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other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F2C049-D11C-A294-6F59-687A568F40D6}"/>
              </a:ext>
            </a:extLst>
          </p:cNvPr>
          <p:cNvSpPr txBox="1"/>
          <p:nvPr/>
        </p:nvSpPr>
        <p:spPr>
          <a:xfrm>
            <a:off x="3428999" y="3789612"/>
            <a:ext cx="271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been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11AC9-202C-3F1B-25DA-AE9ED4C8267E}"/>
              </a:ext>
            </a:extLst>
          </p:cNvPr>
          <p:cNvSpPr txBox="1"/>
          <p:nvPr/>
        </p:nvSpPr>
        <p:spPr>
          <a:xfrm>
            <a:off x="3189767" y="6021375"/>
            <a:ext cx="2955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                </a:t>
            </a:r>
            <a:r>
              <a:rPr lang="en-US" sz="3200" dirty="0">
                <a:latin typeface="Comic Sans MS" panose="030F0702030302020204" pitchFamily="66" charset="0"/>
              </a:rPr>
              <a:t>been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37649F-95ED-36D6-3669-EE1ADDBA782B}"/>
              </a:ext>
            </a:extLst>
          </p:cNvPr>
          <p:cNvSpPr txBox="1"/>
          <p:nvPr/>
        </p:nvSpPr>
        <p:spPr>
          <a:xfrm>
            <a:off x="3189767" y="8068472"/>
            <a:ext cx="349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nothing</a:t>
            </a:r>
          </a:p>
        </p:txBody>
      </p:sp>
    </p:spTree>
    <p:extLst>
      <p:ext uri="{BB962C8B-B14F-4D97-AF65-F5344CB8AC3E}">
        <p14:creationId xmlns:p14="http://schemas.microsoft.com/office/powerpoint/2010/main" val="391529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560" y="108041"/>
            <a:ext cx="6856441" cy="9144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AED1EC-14E2-243D-6B40-8DA1AA492A90}"/>
              </a:ext>
            </a:extLst>
          </p:cNvPr>
          <p:cNvSpPr txBox="1"/>
          <p:nvPr/>
        </p:nvSpPr>
        <p:spPr>
          <a:xfrm>
            <a:off x="212650" y="1562970"/>
            <a:ext cx="321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nothing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A5B70E-BC48-58E7-F3AD-566CB39E85B3}"/>
              </a:ext>
            </a:extLst>
          </p:cNvPr>
          <p:cNvSpPr txBox="1"/>
          <p:nvPr/>
        </p:nvSpPr>
        <p:spPr>
          <a:xfrm>
            <a:off x="212650" y="3508745"/>
            <a:ext cx="4210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          friend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E1DECB-F68E-0706-1FDB-94156FB45B1A}"/>
              </a:ext>
            </a:extLst>
          </p:cNvPr>
          <p:cNvSpPr txBox="1"/>
          <p:nvPr/>
        </p:nvSpPr>
        <p:spPr>
          <a:xfrm>
            <a:off x="212650" y="6021375"/>
            <a:ext cx="2955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friend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9978D0-240D-784C-167F-4EC48955C1CA}"/>
              </a:ext>
            </a:extLst>
          </p:cNvPr>
          <p:cNvSpPr txBox="1"/>
          <p:nvPr/>
        </p:nvSpPr>
        <p:spPr>
          <a:xfrm>
            <a:off x="382771" y="8026173"/>
            <a:ext cx="280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another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9703D2-08D5-54BE-E795-9E98BE2C9AE4}"/>
              </a:ext>
            </a:extLst>
          </p:cNvPr>
          <p:cNvSpPr txBox="1"/>
          <p:nvPr/>
        </p:nvSpPr>
        <p:spPr>
          <a:xfrm>
            <a:off x="2929270" y="1701209"/>
            <a:ext cx="3216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another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F2C049-D11C-A294-6F59-687A568F40D6}"/>
              </a:ext>
            </a:extLst>
          </p:cNvPr>
          <p:cNvSpPr txBox="1"/>
          <p:nvPr/>
        </p:nvSpPr>
        <p:spPr>
          <a:xfrm>
            <a:off x="3428999" y="3789612"/>
            <a:ext cx="271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out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11AC9-202C-3F1B-25DA-AE9ED4C8267E}"/>
              </a:ext>
            </a:extLst>
          </p:cNvPr>
          <p:cNvSpPr txBox="1"/>
          <p:nvPr/>
        </p:nvSpPr>
        <p:spPr>
          <a:xfrm>
            <a:off x="3189767" y="6021375"/>
            <a:ext cx="295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                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37649F-95ED-36D6-3669-EE1ADDBA782B}"/>
              </a:ext>
            </a:extLst>
          </p:cNvPr>
          <p:cNvSpPr txBox="1"/>
          <p:nvPr/>
        </p:nvSpPr>
        <p:spPr>
          <a:xfrm>
            <a:off x="3189767" y="8068472"/>
            <a:ext cx="349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18973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13412" cy="9144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1F98F5-2A53-411C-2A3B-B74BFEC2B9D0}"/>
              </a:ext>
            </a:extLst>
          </p:cNvPr>
          <p:cNvSpPr txBox="1"/>
          <p:nvPr/>
        </p:nvSpPr>
        <p:spPr>
          <a:xfrm>
            <a:off x="3429001" y="3444950"/>
            <a:ext cx="31100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9775</TotalTime>
  <Words>79</Words>
  <Application>Microsoft Office PowerPoint</Application>
  <PresentationFormat>Letter Paper (8.5x11 in)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Jones</dc:creator>
  <cp:lastModifiedBy>Danna Collins</cp:lastModifiedBy>
  <cp:revision>17</cp:revision>
  <cp:lastPrinted>2017-07-12T13:47:12Z</cp:lastPrinted>
  <dcterms:created xsi:type="dcterms:W3CDTF">2017-01-18T00:02:44Z</dcterms:created>
  <dcterms:modified xsi:type="dcterms:W3CDTF">2023-03-29T18:15:33Z</dcterms:modified>
</cp:coreProperties>
</file>