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56" r:id="rId4"/>
    <p:sldId id="257" r:id="rId5"/>
    <p:sldId id="258" r:id="rId6"/>
    <p:sldId id="260" r:id="rId7"/>
    <p:sldId id="261" r:id="rId8"/>
    <p:sldId id="262" r:id="rId9"/>
    <p:sldId id="265" r:id="rId10"/>
  </p:sldIdLst>
  <p:sldSz cx="6858000" cy="9144000" type="letter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6C7FD-5B26-4F3E-A89A-9C89DF132D82}" v="1" dt="2023-02-14T18:22:1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/>
  </p:normalViewPr>
  <p:slideViewPr>
    <p:cSldViewPr snapToGrid="0" snapToObjects="1">
      <p:cViewPr varScale="1">
        <p:scale>
          <a:sx n="46" d="100"/>
          <a:sy n="46" d="100"/>
        </p:scale>
        <p:origin x="240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a Collins" userId="c0fe72ea-88d8-4809-9d5b-ddf1877beab1" providerId="ADAL" clId="{C936C7FD-5B26-4F3E-A89A-9C89DF132D82}"/>
    <pc:docChg chg="custSel modSld">
      <pc:chgData name="Danna Collins" userId="c0fe72ea-88d8-4809-9d5b-ddf1877beab1" providerId="ADAL" clId="{C936C7FD-5B26-4F3E-A89A-9C89DF132D82}" dt="2023-02-14T18:28:54.330" v="133" actId="20577"/>
      <pc:docMkLst>
        <pc:docMk/>
      </pc:docMkLst>
      <pc:sldChg chg="modSp mod">
        <pc:chgData name="Danna Collins" userId="c0fe72ea-88d8-4809-9d5b-ddf1877beab1" providerId="ADAL" clId="{C936C7FD-5B26-4F3E-A89A-9C89DF132D82}" dt="2023-02-14T18:25:10.427" v="54" actId="20577"/>
        <pc:sldMkLst>
          <pc:docMk/>
          <pc:sldMk cId="17603305" sldId="256"/>
        </pc:sldMkLst>
        <pc:spChg chg="mod">
          <ac:chgData name="Danna Collins" userId="c0fe72ea-88d8-4809-9d5b-ddf1877beab1" providerId="ADAL" clId="{C936C7FD-5B26-4F3E-A89A-9C89DF132D82}" dt="2023-02-14T18:24:10.842" v="19" actId="20577"/>
          <ac:spMkLst>
            <pc:docMk/>
            <pc:sldMk cId="17603305" sldId="256"/>
            <ac:spMk id="5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4:36.919" v="34" actId="20577"/>
          <ac:spMkLst>
            <pc:docMk/>
            <pc:sldMk cId="17603305" sldId="256"/>
            <ac:spMk id="7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5:06.332" v="52" actId="20577"/>
          <ac:spMkLst>
            <pc:docMk/>
            <pc:sldMk cId="17603305" sldId="256"/>
            <ac:spMk id="10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5:10.427" v="54" actId="20577"/>
          <ac:spMkLst>
            <pc:docMk/>
            <pc:sldMk cId="17603305" sldId="256"/>
            <ac:spMk id="11" creationId="{00000000-0000-0000-0000-000000000000}"/>
          </ac:spMkLst>
        </pc:spChg>
      </pc:sldChg>
      <pc:sldChg chg="modSp mod">
        <pc:chgData name="Danna Collins" userId="c0fe72ea-88d8-4809-9d5b-ddf1877beab1" providerId="ADAL" clId="{C936C7FD-5B26-4F3E-A89A-9C89DF132D82}" dt="2023-02-14T18:26:44.484" v="91" actId="113"/>
        <pc:sldMkLst>
          <pc:docMk/>
          <pc:sldMk cId="344754264" sldId="257"/>
        </pc:sldMkLst>
        <pc:spChg chg="mod">
          <ac:chgData name="Danna Collins" userId="c0fe72ea-88d8-4809-9d5b-ddf1877beab1" providerId="ADAL" clId="{C936C7FD-5B26-4F3E-A89A-9C89DF132D82}" dt="2023-02-14T18:25:59.873" v="70" actId="20577"/>
          <ac:spMkLst>
            <pc:docMk/>
            <pc:sldMk cId="344754264" sldId="257"/>
            <ac:spMk id="3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6:26.394" v="81" actId="20577"/>
          <ac:spMkLst>
            <pc:docMk/>
            <pc:sldMk cId="344754264" sldId="257"/>
            <ac:spMk id="7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6:44.484" v="91" actId="113"/>
          <ac:spMkLst>
            <pc:docMk/>
            <pc:sldMk cId="344754264" sldId="257"/>
            <ac:spMk id="8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5:28.923" v="61" actId="20577"/>
          <ac:spMkLst>
            <pc:docMk/>
            <pc:sldMk cId="344754264" sldId="257"/>
            <ac:spMk id="11" creationId="{00000000-0000-0000-0000-000000000000}"/>
          </ac:spMkLst>
        </pc:spChg>
      </pc:sldChg>
      <pc:sldChg chg="addSp modSp mod">
        <pc:chgData name="Danna Collins" userId="c0fe72ea-88d8-4809-9d5b-ddf1877beab1" providerId="ADAL" clId="{C936C7FD-5B26-4F3E-A89A-9C89DF132D82}" dt="2023-02-14T18:28:54.330" v="133" actId="20577"/>
        <pc:sldMkLst>
          <pc:docMk/>
          <pc:sldMk cId="374035442" sldId="258"/>
        </pc:sldMkLst>
        <pc:spChg chg="add mod">
          <ac:chgData name="Danna Collins" userId="c0fe72ea-88d8-4809-9d5b-ddf1877beab1" providerId="ADAL" clId="{C936C7FD-5B26-4F3E-A89A-9C89DF132D82}" dt="2023-02-14T18:23:42.528" v="10" actId="122"/>
          <ac:spMkLst>
            <pc:docMk/>
            <pc:sldMk cId="374035442" sldId="258"/>
            <ac:spMk id="2" creationId="{D446F336-5838-2CFD-768C-44BD23BA2335}"/>
          </ac:spMkLst>
        </pc:spChg>
        <pc:spChg chg="mod">
          <ac:chgData name="Danna Collins" userId="c0fe72ea-88d8-4809-9d5b-ddf1877beab1" providerId="ADAL" clId="{C936C7FD-5B26-4F3E-A89A-9C89DF132D82}" dt="2023-02-14T18:28:54.330" v="133" actId="20577"/>
          <ac:spMkLst>
            <pc:docMk/>
            <pc:sldMk cId="374035442" sldId="258"/>
            <ac:spMk id="3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8:10.944" v="130" actId="113"/>
          <ac:spMkLst>
            <pc:docMk/>
            <pc:sldMk cId="374035442" sldId="258"/>
            <ac:spMk id="7" creationId="{00000000-0000-0000-0000-000000000000}"/>
          </ac:spMkLst>
        </pc:spChg>
        <pc:spChg chg="mod">
          <ac:chgData name="Danna Collins" userId="c0fe72ea-88d8-4809-9d5b-ddf1877beab1" providerId="ADAL" clId="{C936C7FD-5B26-4F3E-A89A-9C89DF132D82}" dt="2023-02-14T18:27:37.987" v="107" actId="20577"/>
          <ac:spMkLst>
            <pc:docMk/>
            <pc:sldMk cId="374035442" sldId="258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3CCF-8E5A-754B-A1DA-ECEDBF920C1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41A8-AA75-5F46-81C4-B5A793C3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568E-58EB-434F-889C-0DD4A4C4531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D79E-57B5-EE42-A727-B4B264B2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E4B7-9BA7-B54E-AB21-44841B8B680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6334-5F89-8E4D-A55E-CA53986E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45720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4572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4572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4572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4572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7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1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1719072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too/ t-o-o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I want to go too</a:t>
            </a:r>
            <a:r>
              <a:rPr lang="en-US" sz="3200" dirty="0">
                <a:latin typeface="Bookman Old Style" charset="0"/>
                <a:ea typeface="Bookman Old Style" charset="0"/>
                <a:cs typeface="Bookman Old Style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221" y="1719071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 also/a-l-s-o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I also have a dog</a:t>
            </a:r>
            <a:r>
              <a:rPr lang="en-US" sz="2400" dirty="0">
                <a:latin typeface="Bookman Old Style" charset="0"/>
                <a:ea typeface="Bookman Old Style" charset="0"/>
                <a:cs typeface="Bookman Old Style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235" y="3696725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also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my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821" y="601898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my/m-y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My cat is big.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221" y="6018988"/>
            <a:ext cx="32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come/c-o-m-e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He can come with 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1635" y="8076613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760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1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221" y="1719071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try/t-r-y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I try my best.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911" y="3745919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21" y="601898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very/v-e-r-y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It is very cold.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220" y="5772767"/>
            <a:ext cx="32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put/p-u-t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Put the book in the bin.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023" y="80486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221" y="804583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two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0485" y="1734459"/>
            <a:ext cx="377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by/b-y</a:t>
            </a:r>
          </a:p>
          <a:p>
            <a:pPr algn="ctr"/>
            <a:r>
              <a:rPr lang="en-US" sz="19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The book is by Mo Willems</a:t>
            </a:r>
            <a:r>
              <a:rPr lang="en-US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75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" y="0"/>
            <a:ext cx="6856441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569" y="1719071"/>
            <a:ext cx="3393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some/s-o-m-e</a:t>
            </a:r>
            <a:endParaRPr lang="en-US" sz="2800" dirty="0">
              <a:latin typeface="Comic Sans MS" panose="030F0702030302020204" pitchFamily="66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en-US" sz="28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I want some gum.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some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why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21" y="601898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why/w-h-y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Why did he run?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2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2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70164" y="1359958"/>
            <a:ext cx="407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two/t-w-o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  <a:ea typeface="Bookman Old Style" charset="0"/>
                <a:cs typeface="Bookman Old Style" charset="0"/>
              </a:rPr>
              <a:t>We have two dogs.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6F336-5838-2CFD-768C-44BD23BA2335}"/>
              </a:ext>
            </a:extLst>
          </p:cNvPr>
          <p:cNvSpPr txBox="1"/>
          <p:nvPr/>
        </p:nvSpPr>
        <p:spPr>
          <a:xfrm>
            <a:off x="665018" y="7958876"/>
            <a:ext cx="2533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37403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1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2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2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2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8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56300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1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2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2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2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8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42758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442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2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8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221" y="371514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221" y="6018988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821" y="8045836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821" y="1719071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okman Old Style" charset="0"/>
                <a:ea typeface="Bookman Old Style" charset="0"/>
                <a:cs typeface="Bookman Old Style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3716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3480" y="1167130"/>
            <a:ext cx="938784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5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182</Words>
  <Application>Microsoft Office PowerPoint</Application>
  <PresentationFormat>Letter Paper (8.5x11 in)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Jones</dc:creator>
  <cp:lastModifiedBy>Danna Collins</cp:lastModifiedBy>
  <cp:revision>15</cp:revision>
  <cp:lastPrinted>2017-07-12T13:47:12Z</cp:lastPrinted>
  <dcterms:created xsi:type="dcterms:W3CDTF">2017-01-18T00:02:44Z</dcterms:created>
  <dcterms:modified xsi:type="dcterms:W3CDTF">2023-02-14T18:29:01Z</dcterms:modified>
</cp:coreProperties>
</file>